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2" r:id="rId5"/>
    <p:sldId id="264" r:id="rId6"/>
    <p:sldId id="266" r:id="rId7"/>
    <p:sldId id="267" r:id="rId8"/>
    <p:sldId id="265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26" y="5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871CE-CEAE-4955-B2D8-DAD2FC98ECAE}" type="datetimeFigureOut">
              <a:rPr lang="en-IN" smtClean="0"/>
              <a:t>08-06-2025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9BD9F-7375-4475-A5A9-D368B291D7F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357949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871CE-CEAE-4955-B2D8-DAD2FC98ECAE}" type="datetimeFigureOut">
              <a:rPr lang="en-IN" smtClean="0"/>
              <a:t>08-06-2025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9BD9F-7375-4475-A5A9-D368B291D7F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336907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871CE-CEAE-4955-B2D8-DAD2FC98ECAE}" type="datetimeFigureOut">
              <a:rPr lang="en-IN" smtClean="0"/>
              <a:t>08-06-2025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9BD9F-7375-4475-A5A9-D368B291D7F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378434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871CE-CEAE-4955-B2D8-DAD2FC98ECAE}" type="datetimeFigureOut">
              <a:rPr lang="en-IN" smtClean="0"/>
              <a:t>08-06-2025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9BD9F-7375-4475-A5A9-D368B291D7F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131149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871CE-CEAE-4955-B2D8-DAD2FC98ECAE}" type="datetimeFigureOut">
              <a:rPr lang="en-IN" smtClean="0"/>
              <a:t>08-06-2025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9BD9F-7375-4475-A5A9-D368B291D7F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276865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871CE-CEAE-4955-B2D8-DAD2FC98ECAE}" type="datetimeFigureOut">
              <a:rPr lang="en-IN" smtClean="0"/>
              <a:t>08-06-2025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9BD9F-7375-4475-A5A9-D368B291D7F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899594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871CE-CEAE-4955-B2D8-DAD2FC98ECAE}" type="datetimeFigureOut">
              <a:rPr lang="en-IN" smtClean="0"/>
              <a:t>08-06-2025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9BD9F-7375-4475-A5A9-D368B291D7F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556266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871CE-CEAE-4955-B2D8-DAD2FC98ECAE}" type="datetimeFigureOut">
              <a:rPr lang="en-IN" smtClean="0"/>
              <a:t>08-06-2025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9BD9F-7375-4475-A5A9-D368B291D7F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702918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871CE-CEAE-4955-B2D8-DAD2FC98ECAE}" type="datetimeFigureOut">
              <a:rPr lang="en-IN" smtClean="0"/>
              <a:t>08-06-2025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9BD9F-7375-4475-A5A9-D368B291D7F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035909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871CE-CEAE-4955-B2D8-DAD2FC98ECAE}" type="datetimeFigureOut">
              <a:rPr lang="en-IN" smtClean="0"/>
              <a:t>08-06-2025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9BD9F-7375-4475-A5A9-D368B291D7F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918286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871CE-CEAE-4955-B2D8-DAD2FC98ECAE}" type="datetimeFigureOut">
              <a:rPr lang="en-IN" smtClean="0"/>
              <a:t>08-06-2025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9BD9F-7375-4475-A5A9-D368B291D7F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839222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0871CE-CEAE-4955-B2D8-DAD2FC98ECAE}" type="datetimeFigureOut">
              <a:rPr lang="en-IN" smtClean="0"/>
              <a:t>08-06-2025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89BD9F-7375-4475-A5A9-D368B291D7F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347225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Dekhkar</a:t>
            </a:r>
            <a:r>
              <a:rPr lang="en-US" dirty="0" smtClean="0"/>
              <a:t> </a:t>
            </a:r>
            <a:r>
              <a:rPr lang="en-US" dirty="0" err="1" smtClean="0"/>
              <a:t>Chalo</a:t>
            </a:r>
            <a:r>
              <a:rPr lang="en-US" dirty="0" smtClean="0"/>
              <a:t> Bhai</a:t>
            </a:r>
            <a:br>
              <a:rPr lang="en-US" dirty="0" smtClean="0"/>
            </a:br>
            <a:r>
              <a:rPr lang="en-US" dirty="0" err="1" smtClean="0"/>
              <a:t>देखकर</a:t>
            </a:r>
            <a:r>
              <a:rPr lang="en-US" dirty="0" smtClean="0"/>
              <a:t> </a:t>
            </a:r>
            <a:r>
              <a:rPr lang="en-US" dirty="0" err="1" smtClean="0"/>
              <a:t>चलो</a:t>
            </a:r>
            <a:r>
              <a:rPr lang="en-US" dirty="0" smtClean="0"/>
              <a:t> </a:t>
            </a:r>
            <a:r>
              <a:rPr lang="en-US" dirty="0" err="1" smtClean="0"/>
              <a:t>भाई</a:t>
            </a:r>
            <a:r>
              <a:rPr lang="en-US" dirty="0" smtClean="0"/>
              <a:t> 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राघव</a:t>
            </a:r>
            <a:r>
              <a:rPr lang="en-US" dirty="0" smtClean="0"/>
              <a:t>, </a:t>
            </a:r>
            <a:r>
              <a:rPr lang="en-US" dirty="0" err="1" smtClean="0"/>
              <a:t>सुखमित</a:t>
            </a:r>
            <a:r>
              <a:rPr lang="en-US" dirty="0" smtClean="0"/>
              <a:t>, </a:t>
            </a:r>
            <a:r>
              <a:rPr lang="en-US" dirty="0" err="1" smtClean="0"/>
              <a:t>गौरव</a:t>
            </a:r>
            <a:r>
              <a:rPr lang="en-US" dirty="0" smtClean="0"/>
              <a:t>, </a:t>
            </a:r>
            <a:r>
              <a:rPr lang="en-US" dirty="0" err="1" smtClean="0"/>
              <a:t>वैभव</a:t>
            </a:r>
            <a:r>
              <a:rPr lang="en-US" dirty="0" smtClean="0"/>
              <a:t>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765255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Friends</a:t>
            </a:r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Raaghav</a:t>
            </a:r>
            <a:r>
              <a:rPr lang="en-US" dirty="0"/>
              <a:t> - </a:t>
            </a:r>
            <a:r>
              <a:rPr lang="en-US" dirty="0" err="1"/>
              <a:t>राघव</a:t>
            </a:r>
            <a:endParaRPr lang="en-IN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err="1" smtClean="0"/>
              <a:t>Sukhmeet</a:t>
            </a:r>
            <a:r>
              <a:rPr lang="en-US" dirty="0"/>
              <a:t> - </a:t>
            </a:r>
            <a:r>
              <a:rPr lang="en-US" dirty="0" err="1"/>
              <a:t>सुखमित</a:t>
            </a:r>
            <a:endParaRPr lang="en-IN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IN" dirty="0"/>
          </a:p>
        </p:txBody>
      </p:sp>
      <p:pic>
        <p:nvPicPr>
          <p:cNvPr id="7" name="Picture 2" descr="83+ Thousand Boy Cartoon Outline Royalty-Free Images, Stock Photos &amp;  Pictures | Shutterstoc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066" y="2239079"/>
            <a:ext cx="4104456" cy="37807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Punjabi Boy Vector Art, Icons, and Graphics for Free Downloa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1656" y="2249367"/>
            <a:ext cx="3898776" cy="4165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62747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Gouvraav</a:t>
            </a:r>
            <a:r>
              <a:rPr lang="en-US" dirty="0" smtClean="0"/>
              <a:t> </a:t>
            </a:r>
            <a:r>
              <a:rPr lang="en-US" dirty="0" smtClean="0"/>
              <a:t>- </a:t>
            </a:r>
            <a:r>
              <a:rPr lang="en-US" dirty="0" err="1" smtClean="0"/>
              <a:t>गौरव</a:t>
            </a:r>
            <a:endParaRPr lang="en-IN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3959423" cy="516358"/>
          </a:xfrm>
        </p:spPr>
        <p:txBody>
          <a:bodyPr>
            <a:normAutofit/>
          </a:bodyPr>
          <a:lstStyle/>
          <a:p>
            <a:r>
              <a:rPr lang="en-US" dirty="0" err="1" smtClean="0"/>
              <a:t>Vaibhav</a:t>
            </a:r>
            <a:r>
              <a:rPr lang="en-US" dirty="0" smtClean="0"/>
              <a:t> – </a:t>
            </a:r>
            <a:r>
              <a:rPr lang="en-US" dirty="0" err="1" smtClean="0"/>
              <a:t>वैभव</a:t>
            </a:r>
            <a:r>
              <a:rPr lang="en-US" dirty="0" smtClean="0"/>
              <a:t> </a:t>
            </a:r>
            <a:endParaRPr lang="en-IN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2050" name="Picture 2" descr="Outlined schoolboy vector image on VectorStock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866"/>
          <a:stretch/>
        </p:blipFill>
        <p:spPr bwMode="auto">
          <a:xfrm>
            <a:off x="539552" y="2174875"/>
            <a:ext cx="3957836" cy="3951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ute little boy in casual clothes. outline design. 45588245 ...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7833" y="2168946"/>
            <a:ext cx="4166604" cy="40691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70488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5744"/>
            <a:ext cx="8229600" cy="1143000"/>
          </a:xfrm>
        </p:spPr>
        <p:txBody>
          <a:bodyPr/>
          <a:lstStyle/>
          <a:p>
            <a:r>
              <a:rPr lang="en-US" dirty="0" smtClean="0"/>
              <a:t> </a:t>
            </a:r>
            <a:r>
              <a:rPr lang="en-US" dirty="0" err="1" smtClean="0"/>
              <a:t>राघव</a:t>
            </a:r>
            <a:r>
              <a:rPr lang="en-US" dirty="0" smtClean="0"/>
              <a:t> </a:t>
            </a:r>
            <a:r>
              <a:rPr lang="en-US" dirty="0" err="1" smtClean="0"/>
              <a:t>गौरव</a:t>
            </a:r>
            <a:r>
              <a:rPr lang="en-US" dirty="0" smtClean="0"/>
              <a:t> </a:t>
            </a:r>
            <a:r>
              <a:rPr lang="en-US" dirty="0" err="1" smtClean="0"/>
              <a:t>को</a:t>
            </a:r>
            <a:r>
              <a:rPr lang="en-US" dirty="0" smtClean="0"/>
              <a:t> </a:t>
            </a:r>
            <a:r>
              <a:rPr lang="en-US" dirty="0" err="1" smtClean="0"/>
              <a:t>गिराता</a:t>
            </a:r>
            <a:r>
              <a:rPr lang="en-US" dirty="0" smtClean="0"/>
              <a:t> </a:t>
            </a:r>
            <a:r>
              <a:rPr lang="en-US" dirty="0" err="1" smtClean="0"/>
              <a:t>है</a:t>
            </a:r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7906" y="1268760"/>
            <a:ext cx="3898776" cy="906115"/>
          </a:xfrm>
        </p:spPr>
        <p:txBody>
          <a:bodyPr/>
          <a:lstStyle/>
          <a:p>
            <a:r>
              <a:rPr lang="en-US" dirty="0" err="1"/>
              <a:t>Raaghav</a:t>
            </a:r>
            <a:r>
              <a:rPr lang="en-US" dirty="0"/>
              <a:t> - </a:t>
            </a:r>
            <a:r>
              <a:rPr lang="en-US" dirty="0" err="1"/>
              <a:t>राघव</a:t>
            </a:r>
            <a:endParaRPr lang="en-IN" dirty="0"/>
          </a:p>
          <a:p>
            <a:endParaRPr lang="en-IN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268760"/>
            <a:ext cx="3887415" cy="906115"/>
          </a:xfrm>
        </p:spPr>
        <p:txBody>
          <a:bodyPr/>
          <a:lstStyle/>
          <a:p>
            <a:r>
              <a:rPr lang="en-US" dirty="0" err="1"/>
              <a:t>Gouvraav</a:t>
            </a:r>
            <a:r>
              <a:rPr lang="en-US" dirty="0"/>
              <a:t> - </a:t>
            </a:r>
            <a:r>
              <a:rPr lang="en-US" dirty="0" err="1"/>
              <a:t>गौरव</a:t>
            </a:r>
            <a:endParaRPr lang="en-IN" dirty="0"/>
          </a:p>
          <a:p>
            <a:endParaRPr lang="en-IN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IN" dirty="0"/>
          </a:p>
        </p:txBody>
      </p:sp>
      <p:pic>
        <p:nvPicPr>
          <p:cNvPr id="9" name="Picture 2" descr="83+ Thousand Boy Cartoon Outline Royalty-Free Images, Stock Photos &amp;  Pictures | Shutterstoc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066" y="2239079"/>
            <a:ext cx="4104456" cy="37807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Outlined schoolboy vector image on VectorStock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866"/>
          <a:stretch/>
        </p:blipFill>
        <p:spPr bwMode="auto">
          <a:xfrm>
            <a:off x="4656559" y="2174875"/>
            <a:ext cx="3826768" cy="37521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70488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279700"/>
            <a:ext cx="8132408" cy="991888"/>
          </a:xfrm>
        </p:spPr>
        <p:txBody>
          <a:bodyPr/>
          <a:lstStyle/>
          <a:p>
            <a:r>
              <a:rPr lang="en-US" dirty="0" err="1"/>
              <a:t>गौरव</a:t>
            </a:r>
            <a:r>
              <a:rPr lang="en-US" dirty="0"/>
              <a:t> </a:t>
            </a:r>
            <a:r>
              <a:rPr lang="en-US" dirty="0" err="1" smtClean="0"/>
              <a:t>गिर</a:t>
            </a:r>
            <a:r>
              <a:rPr lang="en-US" dirty="0" smtClean="0"/>
              <a:t> </a:t>
            </a:r>
            <a:r>
              <a:rPr lang="en-US" dirty="0" err="1" smtClean="0"/>
              <a:t>जाता</a:t>
            </a:r>
            <a:r>
              <a:rPr lang="en-US" dirty="0" smtClean="0"/>
              <a:t> </a:t>
            </a:r>
            <a:r>
              <a:rPr lang="en-US" dirty="0" err="1" smtClean="0"/>
              <a:t>है</a:t>
            </a:r>
            <a:r>
              <a:rPr lang="en-US" dirty="0"/>
              <a:t> </a:t>
            </a:r>
            <a:r>
              <a:rPr lang="en-US" dirty="0" smtClean="0"/>
              <a:t>– </a:t>
            </a:r>
            <a:r>
              <a:rPr lang="en-US" dirty="0" err="1" smtClean="0"/>
              <a:t>आँधी</a:t>
            </a:r>
            <a:r>
              <a:rPr lang="en-US" dirty="0" smtClean="0"/>
              <a:t> </a:t>
            </a:r>
            <a:r>
              <a:rPr lang="en-US" dirty="0" err="1" smtClean="0"/>
              <a:t>आती</a:t>
            </a:r>
            <a:r>
              <a:rPr lang="en-US" dirty="0" smtClean="0"/>
              <a:t> </a:t>
            </a:r>
            <a:r>
              <a:rPr lang="en-US" dirty="0" err="1" smtClean="0"/>
              <a:t>है</a:t>
            </a:r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49689" y="4802455"/>
            <a:ext cx="2141251" cy="432732"/>
          </a:xfrm>
        </p:spPr>
        <p:txBody>
          <a:bodyPr>
            <a:normAutofit fontScale="55000" lnSpcReduction="20000"/>
          </a:bodyPr>
          <a:lstStyle/>
          <a:p>
            <a:r>
              <a:rPr lang="en-US" dirty="0" err="1"/>
              <a:t>Gouvraav</a:t>
            </a:r>
            <a:r>
              <a:rPr lang="en-US" dirty="0"/>
              <a:t> </a:t>
            </a:r>
            <a:r>
              <a:rPr lang="en-US" dirty="0" smtClean="0"/>
              <a:t>– </a:t>
            </a:r>
            <a:r>
              <a:rPr lang="en-US" dirty="0" err="1" smtClean="0"/>
              <a:t>गौरव</a:t>
            </a:r>
            <a:r>
              <a:rPr lang="en-US" dirty="0" smtClean="0"/>
              <a:t> </a:t>
            </a:r>
            <a:r>
              <a:rPr lang="en-US" dirty="0" err="1" smtClean="0"/>
              <a:t>गिर</a:t>
            </a:r>
            <a:r>
              <a:rPr lang="en-US" dirty="0" smtClean="0"/>
              <a:t> </a:t>
            </a:r>
            <a:r>
              <a:rPr lang="en-US" dirty="0" err="1" smtClean="0"/>
              <a:t>जाता</a:t>
            </a:r>
            <a:r>
              <a:rPr lang="en-US" dirty="0" smtClean="0"/>
              <a:t> </a:t>
            </a:r>
            <a:r>
              <a:rPr lang="en-US" dirty="0" err="1" smtClean="0"/>
              <a:t>है</a:t>
            </a:r>
            <a:endParaRPr lang="en-IN" dirty="0"/>
          </a:p>
          <a:p>
            <a:endParaRPr lang="en-IN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3014" y="2174875"/>
            <a:ext cx="4040188" cy="3951288"/>
          </a:xfrm>
        </p:spPr>
        <p:txBody>
          <a:bodyPr/>
          <a:lstStyle/>
          <a:p>
            <a:endParaRPr lang="en-IN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err="1"/>
              <a:t>आँधी</a:t>
            </a:r>
            <a:r>
              <a:rPr lang="en-US" dirty="0"/>
              <a:t> </a:t>
            </a:r>
            <a:r>
              <a:rPr lang="en-US" dirty="0" err="1"/>
              <a:t>आती</a:t>
            </a:r>
            <a:r>
              <a:rPr lang="en-US" dirty="0"/>
              <a:t> </a:t>
            </a:r>
            <a:r>
              <a:rPr lang="en-US" dirty="0" err="1"/>
              <a:t>है</a:t>
            </a:r>
            <a:endParaRPr lang="en-IN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5124" name="Picture 4" descr="Boy falling down Stock Vector Images - Alamy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115"/>
          <a:stretch/>
        </p:blipFill>
        <p:spPr bwMode="auto">
          <a:xfrm>
            <a:off x="422972" y="2196044"/>
            <a:ext cx="4011596" cy="40315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8" name="Picture 8" descr="287 Hurricane Drawing Stock Photos, High-Res Pictures, and ...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2238191"/>
            <a:ext cx="3727970" cy="29969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/>
          <p:cNvSpPr/>
          <p:nvPr/>
        </p:nvSpPr>
        <p:spPr>
          <a:xfrm>
            <a:off x="539552" y="1704096"/>
            <a:ext cx="3528392" cy="369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/>
              <a:t>गौरव</a:t>
            </a:r>
            <a:r>
              <a:rPr lang="en-US" dirty="0"/>
              <a:t> </a:t>
            </a:r>
            <a:r>
              <a:rPr lang="en-US" dirty="0" err="1"/>
              <a:t>गिर</a:t>
            </a:r>
            <a:r>
              <a:rPr lang="en-US" dirty="0"/>
              <a:t> </a:t>
            </a:r>
            <a:r>
              <a:rPr lang="en-US" dirty="0" err="1"/>
              <a:t>जाता</a:t>
            </a:r>
            <a:r>
              <a:rPr lang="en-US" dirty="0"/>
              <a:t>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81517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आँधी</a:t>
            </a:r>
            <a:r>
              <a:rPr lang="en-US" dirty="0"/>
              <a:t> </a:t>
            </a:r>
            <a:r>
              <a:rPr lang="en-US" dirty="0" err="1" smtClean="0"/>
              <a:t>आती</a:t>
            </a:r>
            <a:r>
              <a:rPr lang="en-US" dirty="0" smtClean="0"/>
              <a:t> </a:t>
            </a:r>
            <a:r>
              <a:rPr lang="en-US" dirty="0" err="1" smtClean="0"/>
              <a:t>है</a:t>
            </a:r>
            <a:endParaRPr lang="en-IN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en-US" dirty="0" err="1" smtClean="0"/>
              <a:t>राघव</a:t>
            </a:r>
            <a:r>
              <a:rPr lang="en-US" dirty="0" smtClean="0"/>
              <a:t> </a:t>
            </a:r>
            <a:r>
              <a:rPr lang="en-US" dirty="0" err="1" smtClean="0"/>
              <a:t>के</a:t>
            </a:r>
            <a:r>
              <a:rPr lang="en-US" dirty="0" smtClean="0"/>
              <a:t> </a:t>
            </a:r>
            <a:r>
              <a:rPr lang="en-US" dirty="0" err="1" smtClean="0"/>
              <a:t>आँखों</a:t>
            </a:r>
            <a:r>
              <a:rPr lang="en-US" dirty="0" smtClean="0"/>
              <a:t> </a:t>
            </a:r>
            <a:r>
              <a:rPr lang="en-US" dirty="0" err="1" smtClean="0"/>
              <a:t>में</a:t>
            </a:r>
            <a:r>
              <a:rPr lang="en-US" dirty="0" smtClean="0"/>
              <a:t> </a:t>
            </a:r>
            <a:r>
              <a:rPr lang="en-US" dirty="0" err="1" smtClean="0"/>
              <a:t>मिट्टी</a:t>
            </a:r>
            <a:endParaRPr lang="en-IN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IN" dirty="0"/>
          </a:p>
        </p:txBody>
      </p:sp>
      <p:pic>
        <p:nvPicPr>
          <p:cNvPr id="7170" name="Picture 2" descr="Storm damage Stock Vector Images - Alamy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9723" b="10170"/>
          <a:stretch/>
        </p:blipFill>
        <p:spPr bwMode="auto">
          <a:xfrm>
            <a:off x="382588" y="1854994"/>
            <a:ext cx="4114800" cy="36303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4" name="Picture 6" descr="How to Get Dirt Out of Your Eye: 12 Steps (with Pictures)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5025" y="2220025"/>
            <a:ext cx="3954437" cy="3906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itle 1"/>
          <p:cNvSpPr txBox="1">
            <a:spLocks/>
          </p:cNvSpPr>
          <p:nvPr/>
        </p:nvSpPr>
        <p:spPr>
          <a:xfrm>
            <a:off x="493713" y="47704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IN"/>
          </a:p>
        </p:txBody>
      </p:sp>
      <p:pic>
        <p:nvPicPr>
          <p:cNvPr id="11" name="Picture 2" descr="Storm damage Stock Vector Images - Alamy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9723" b="10170"/>
          <a:stretch/>
        </p:blipFill>
        <p:spPr bwMode="auto">
          <a:xfrm>
            <a:off x="419101" y="2057400"/>
            <a:ext cx="4114800" cy="36303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25250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राघव</a:t>
            </a:r>
            <a:r>
              <a:rPr lang="en-US" dirty="0"/>
              <a:t> </a:t>
            </a:r>
            <a:r>
              <a:rPr lang="en-US" dirty="0" err="1"/>
              <a:t>गौरव</a:t>
            </a:r>
            <a:r>
              <a:rPr lang="en-US" dirty="0"/>
              <a:t> </a:t>
            </a:r>
            <a:r>
              <a:rPr lang="en-US" dirty="0" err="1"/>
              <a:t>से</a:t>
            </a:r>
            <a:r>
              <a:rPr lang="en-US" dirty="0"/>
              <a:t> </a:t>
            </a:r>
            <a:r>
              <a:rPr lang="en-US" dirty="0" err="1"/>
              <a:t>माफी</a:t>
            </a:r>
            <a:r>
              <a:rPr lang="en-US" dirty="0"/>
              <a:t> </a:t>
            </a:r>
            <a:r>
              <a:rPr lang="en-US" dirty="0" err="1"/>
              <a:t>मागँता</a:t>
            </a:r>
            <a:r>
              <a:rPr lang="en-US" dirty="0"/>
              <a:t> </a:t>
            </a:r>
            <a:r>
              <a:rPr lang="en-US" dirty="0" err="1"/>
              <a:t>है</a:t>
            </a:r>
            <a:r>
              <a:rPr lang="en-IN" dirty="0"/>
              <a:t/>
            </a:r>
            <a:br>
              <a:rPr lang="en-IN" dirty="0"/>
            </a:br>
            <a:r>
              <a:rPr lang="en-US" dirty="0"/>
              <a:t> </a:t>
            </a:r>
            <a:r>
              <a:rPr lang="en-IN" dirty="0"/>
              <a:t/>
            </a:r>
            <a:br>
              <a:rPr lang="en-IN" dirty="0"/>
            </a:br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err="1" smtClean="0"/>
              <a:t>राघव</a:t>
            </a:r>
            <a:r>
              <a:rPr lang="en-US" dirty="0" smtClean="0"/>
              <a:t> </a:t>
            </a:r>
            <a:r>
              <a:rPr lang="en-US" dirty="0" err="1" smtClean="0"/>
              <a:t>गौरव</a:t>
            </a:r>
            <a:r>
              <a:rPr lang="en-US" dirty="0" smtClean="0"/>
              <a:t> </a:t>
            </a:r>
            <a:r>
              <a:rPr lang="en-US" dirty="0" err="1" smtClean="0"/>
              <a:t>से</a:t>
            </a:r>
            <a:r>
              <a:rPr lang="en-US" dirty="0" smtClean="0"/>
              <a:t> </a:t>
            </a:r>
            <a:r>
              <a:rPr lang="en-US" dirty="0" err="1" smtClean="0"/>
              <a:t>माफी</a:t>
            </a:r>
            <a:r>
              <a:rPr lang="en-US" dirty="0" smtClean="0"/>
              <a:t> </a:t>
            </a:r>
            <a:r>
              <a:rPr lang="en-US" dirty="0" err="1" smtClean="0"/>
              <a:t>मागँता</a:t>
            </a:r>
            <a:r>
              <a:rPr lang="en-US" dirty="0" smtClean="0"/>
              <a:t> </a:t>
            </a:r>
            <a:r>
              <a:rPr lang="en-US" dirty="0" err="1" smtClean="0"/>
              <a:t>है</a:t>
            </a:r>
            <a:endParaRPr lang="en-IN" dirty="0"/>
          </a:p>
          <a:p>
            <a:r>
              <a:rPr lang="en-US" dirty="0" smtClean="0"/>
              <a:t> </a:t>
            </a:r>
            <a:endParaRPr lang="en-IN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err="1" smtClean="0"/>
              <a:t>दोनो</a:t>
            </a:r>
            <a:r>
              <a:rPr lang="en-US" dirty="0" smtClean="0"/>
              <a:t> </a:t>
            </a:r>
            <a:r>
              <a:rPr lang="en-US" dirty="0" err="1" smtClean="0"/>
              <a:t>दोस्त</a:t>
            </a:r>
            <a:r>
              <a:rPr lang="en-US" dirty="0" smtClean="0"/>
              <a:t> </a:t>
            </a:r>
            <a:r>
              <a:rPr lang="en-US" dirty="0" err="1" smtClean="0"/>
              <a:t>बन</a:t>
            </a:r>
            <a:r>
              <a:rPr lang="en-US" dirty="0" smtClean="0"/>
              <a:t> </a:t>
            </a:r>
            <a:r>
              <a:rPr lang="en-US" dirty="0" err="1" smtClean="0"/>
              <a:t>जाते</a:t>
            </a:r>
            <a:r>
              <a:rPr lang="en-US" dirty="0" smtClean="0"/>
              <a:t> </a:t>
            </a:r>
            <a:r>
              <a:rPr lang="en-US" dirty="0" err="1" smtClean="0"/>
              <a:t>है</a:t>
            </a:r>
            <a:endParaRPr lang="en-IN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IN" dirty="0"/>
          </a:p>
        </p:txBody>
      </p:sp>
      <p:pic>
        <p:nvPicPr>
          <p:cNvPr id="8198" name="Picture 6" descr="820+ Kid Saying Sorry Stock Illustrations, Royalty-Free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388" y="2146369"/>
            <a:ext cx="3891000" cy="38073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200" name="Picture 8" descr="797 Boy Apologize Stock Vectors and Vector Art | Shutterstoc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5024" y="2137442"/>
            <a:ext cx="4041775" cy="36256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75564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Moral of the story </a:t>
            </a:r>
            <a:r>
              <a:rPr lang="en-US" dirty="0" err="1" smtClean="0"/>
              <a:t>कहानी</a:t>
            </a:r>
            <a:r>
              <a:rPr lang="en-US" dirty="0" smtClean="0"/>
              <a:t> </a:t>
            </a:r>
            <a:r>
              <a:rPr lang="en-US" dirty="0" err="1" smtClean="0"/>
              <a:t>की</a:t>
            </a:r>
            <a:r>
              <a:rPr lang="en-US" dirty="0" smtClean="0"/>
              <a:t> </a:t>
            </a:r>
            <a:r>
              <a:rPr lang="en-US" dirty="0" err="1" smtClean="0"/>
              <a:t>सीख</a:t>
            </a:r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कहानी</a:t>
            </a:r>
            <a:r>
              <a:rPr lang="en-US" dirty="0"/>
              <a:t> </a:t>
            </a:r>
            <a:r>
              <a:rPr lang="en-US" dirty="0" err="1"/>
              <a:t>की</a:t>
            </a:r>
            <a:r>
              <a:rPr lang="en-US" dirty="0"/>
              <a:t> </a:t>
            </a:r>
            <a:r>
              <a:rPr lang="en-US" dirty="0" err="1"/>
              <a:t>सीख</a:t>
            </a:r>
            <a:endParaRPr lang="en-IN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err="1" smtClean="0"/>
              <a:t>दयालुता</a:t>
            </a:r>
            <a:endParaRPr lang="en-US" dirty="0" smtClean="0"/>
          </a:p>
          <a:p>
            <a:r>
              <a:rPr lang="en-US" dirty="0" err="1" smtClean="0"/>
              <a:t>जिम्मेदारी</a:t>
            </a:r>
            <a:endParaRPr lang="en-US" dirty="0" smtClean="0"/>
          </a:p>
          <a:p>
            <a:r>
              <a:rPr lang="en-US" dirty="0" err="1" smtClean="0"/>
              <a:t>मित्रता</a:t>
            </a:r>
            <a:endParaRPr lang="en-US" dirty="0" smtClean="0"/>
          </a:p>
          <a:p>
            <a:r>
              <a:rPr lang="en-US" dirty="0" err="1" smtClean="0"/>
              <a:t>सहायता</a:t>
            </a:r>
            <a:endParaRPr lang="en-US" dirty="0" smtClean="0"/>
          </a:p>
          <a:p>
            <a:r>
              <a:rPr lang="en-US" dirty="0" err="1" smtClean="0"/>
              <a:t>सहानुभूति</a:t>
            </a:r>
            <a:endParaRPr lang="en-IN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Moral of the story</a:t>
            </a:r>
            <a:endParaRPr lang="en-IN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kindness</a:t>
            </a:r>
            <a:endParaRPr lang="en-US" dirty="0" smtClean="0"/>
          </a:p>
          <a:p>
            <a:r>
              <a:rPr lang="en-US" dirty="0" smtClean="0"/>
              <a:t>Responsibility</a:t>
            </a:r>
            <a:endParaRPr lang="en-US" dirty="0" smtClean="0"/>
          </a:p>
          <a:p>
            <a:r>
              <a:rPr lang="en-US" dirty="0" smtClean="0"/>
              <a:t>Friendship</a:t>
            </a:r>
            <a:endParaRPr lang="en-US" dirty="0" smtClean="0"/>
          </a:p>
          <a:p>
            <a:r>
              <a:rPr lang="en-US" dirty="0" smtClean="0"/>
              <a:t>Help others</a:t>
            </a:r>
          </a:p>
          <a:p>
            <a:r>
              <a:rPr lang="en-US" dirty="0" smtClean="0"/>
              <a:t>Sympathy</a:t>
            </a:r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endParaRPr lang="en-IN" dirty="0"/>
          </a:p>
        </p:txBody>
      </p:sp>
      <p:sp>
        <p:nvSpPr>
          <p:cNvPr id="8" name="AutoShape 2" descr="Boy falling down Stock Vector Images - Alamy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9975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251</TotalTime>
  <Words>107</Words>
  <Application>Microsoft Office PowerPoint</Application>
  <PresentationFormat>On-screen Show (4:3)</PresentationFormat>
  <Paragraphs>33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Dekhkar Chalo Bhai देखकर चलो भाई </vt:lpstr>
      <vt:lpstr>Friends</vt:lpstr>
      <vt:lpstr>PowerPoint Presentation</vt:lpstr>
      <vt:lpstr> राघव गौरव को गिराता है</vt:lpstr>
      <vt:lpstr>गौरव गिर जाता है – आँधी आती है</vt:lpstr>
      <vt:lpstr>आँधी आती है</vt:lpstr>
      <vt:lpstr>राघव गौरव से माफी मागँता है   </vt:lpstr>
      <vt:lpstr>Moral of the story कहानी की सीख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SNS</dc:creator>
  <cp:lastModifiedBy>MOHAN SUNDARESWAR</cp:lastModifiedBy>
  <cp:revision>19</cp:revision>
  <dcterms:created xsi:type="dcterms:W3CDTF">2025-05-30T06:02:12Z</dcterms:created>
  <dcterms:modified xsi:type="dcterms:W3CDTF">2025-06-08T14:55:02Z</dcterms:modified>
</cp:coreProperties>
</file>